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0" r:id="rId3"/>
    <p:sldId id="262" r:id="rId4"/>
    <p:sldId id="268" r:id="rId5"/>
    <p:sldId id="261" r:id="rId6"/>
    <p:sldId id="258" r:id="rId7"/>
    <p:sldId id="259" r:id="rId8"/>
    <p:sldId id="263" r:id="rId9"/>
    <p:sldId id="264" r:id="rId10"/>
    <p:sldId id="270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F441-D74A-4186-8820-1A24192A1505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BA36-3FF7-47E4-BCD7-10FA766BE5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301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F441-D74A-4186-8820-1A24192A1505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BA36-3FF7-47E4-BCD7-10FA766BE5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748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F441-D74A-4186-8820-1A24192A1505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BA36-3FF7-47E4-BCD7-10FA766BE5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78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F441-D74A-4186-8820-1A24192A1505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BA36-3FF7-47E4-BCD7-10FA766BE5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2775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F441-D74A-4186-8820-1A24192A1505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BA36-3FF7-47E4-BCD7-10FA766BE5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3622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F441-D74A-4186-8820-1A24192A1505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BA36-3FF7-47E4-BCD7-10FA766BE5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209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F441-D74A-4186-8820-1A24192A1505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BA36-3FF7-47E4-BCD7-10FA766BE5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565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F441-D74A-4186-8820-1A24192A1505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BA36-3FF7-47E4-BCD7-10FA766BE5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41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F441-D74A-4186-8820-1A24192A1505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BA36-3FF7-47E4-BCD7-10FA766BE5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6206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F441-D74A-4186-8820-1A24192A1505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BA36-3FF7-47E4-BCD7-10FA766BE5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244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F441-D74A-4186-8820-1A24192A1505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1BA36-3FF7-47E4-BCD7-10FA766BE5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5184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F441-D74A-4186-8820-1A24192A1505}" type="datetimeFigureOut">
              <a:rPr lang="sr-Latn-RS" smtClean="0"/>
              <a:t>9.8.2020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1BA36-3FF7-47E4-BCD7-10FA766BE5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8107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blic.rs/slobodno-vreme/otkad-su-ljudi-u-karantinu-priroda-se-oporavlja-a-ovo-je-najbolji-dokaz-za-to-video/v84sx6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ationalgeographic.rs/vesti/14944-ljudi-u-izolaciji-venecija-u-punom-sjaju-dok-korona-drzi-italiju-pod-kljucem-voda-u-kanalima-izgleda-cistije-nego-proteklih-decenija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nationalgeographic.rs/vesti/14968-neocekivan-efekat-virusa-korona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wBTyccfIO-U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BfRjsJAW41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asina.rs/?p=1268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teleporter.rs/sr/aktuelno/1664/Nakon-30-godina-ponovo-vide-Himalaj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er.rs/galerija-fotografija/509103/2118/sta-pojavilo-novom-sadu-ovo-nikada-niste-videli-ovom-gradu-priroda-obnavlja-foto?c=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329SxMCa8LU&amp;feature=youtu.b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9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9" y="227541"/>
            <a:ext cx="388241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10936" y="2170052"/>
            <a:ext cx="11209608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КАКО СЕ ПРИРОДА ОБНОВИЛА</a:t>
            </a:r>
          </a:p>
          <a:p>
            <a:pPr algn="ctr"/>
            <a:r>
              <a:rPr lang="sr-Cyrl-RS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 ВРЕМЕ ПАНДЕМИЈЕ</a:t>
            </a:r>
            <a:endParaRPr lang="en-US" sz="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27675" y="5110460"/>
            <a:ext cx="40897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40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Данијела Крговић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2172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citeljtoplica.files.wordpress.com/2010/03/kviz.gif?w=107&amp;h=9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67" y="3020032"/>
            <a:ext cx="4190435" cy="38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6800" y="328622"/>
            <a:ext cx="70890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Ovaj virus nas je naučio da još više cenimo i čuvamo ono što imamo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da je svaki trenutak sa porodicom dragocen, da smo životinjama potrebniji više nego ikada pre, jer zavise od nas, da je prirodi potreban odmor od naših redovnih aktivnosti kojima joj nanosimo štetu i da je jedini način da sprečimo naredne pandemije – promena našeg odnosa prema prirodi i </a:t>
            </a:r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životinjama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948" y="712922"/>
            <a:ext cx="11003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Otkad su ljudi u karantinu, PRIRODA SE OPORAVLJA, a ovo je najbolji dokaz za to</a:t>
            </a:r>
            <a:endParaRPr lang="sr-Cyrl-RS" b="1" dirty="0" smtClean="0"/>
          </a:p>
          <a:p>
            <a:r>
              <a:rPr lang="pl-PL" b="1" dirty="0" smtClean="0">
                <a:hlinkClick r:id="rId2"/>
              </a:rPr>
              <a:t>https://www.blic.rs/slobodno-vreme/otkad-su-ljudi-u-karantinu-priroda-se-oporavlja-a-ovo-je-najbolji-dokaz-za-to-video/v84sx6n</a:t>
            </a:r>
            <a:r>
              <a:rPr lang="sr-Cyrl-RS" b="1" dirty="0" smtClean="0"/>
              <a:t> </a:t>
            </a:r>
            <a:endParaRPr lang="pl-PL" b="1" dirty="0" smtClean="0"/>
          </a:p>
          <a:p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" y="2836190"/>
            <a:ext cx="6356027" cy="3575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79" y="1697548"/>
            <a:ext cx="5202265" cy="292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5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80149" y="3626602"/>
            <a:ext cx="40605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Ljudi u izolaciji, Venecija u punom sjaju: Dok korona drži Italiju pod ključem, voda u kanalima izgleda čistije nego proteklih decenija</a:t>
            </a:r>
          </a:p>
          <a:p>
            <a:endParaRPr lang="sr-Cyrl-RS" dirty="0" smtClean="0">
              <a:hlinkClick r:id="rId2"/>
            </a:endParaRPr>
          </a:p>
          <a:p>
            <a:r>
              <a:rPr lang="sr-Latn-RS" dirty="0" smtClean="0">
                <a:hlinkClick r:id="rId2"/>
              </a:rPr>
              <a:t>https://www.nationalgeographic.rs/vesti/14944-ljudi-u-izolaciji-venecija-u-punom-sjaju-dok-korona-drzi-italiju-pod-kljucem-voda-u-kanalima-izgleda-cistije-nego-proteklih-decenija.html</a:t>
            </a:r>
            <a:r>
              <a:rPr lang="sr-Cyrl-RS" dirty="0" smtClean="0"/>
              <a:t> 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73" y="1013283"/>
            <a:ext cx="7134387" cy="479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6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200" y="677334"/>
            <a:ext cx="834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Neočekivan uticaj virusa korona na životnu sredinu</a:t>
            </a:r>
          </a:p>
          <a:p>
            <a:r>
              <a:rPr lang="sr-Latn-RS" dirty="0" smtClean="0">
                <a:hlinkClick r:id="rId2"/>
              </a:rPr>
              <a:t>https://www.nationalgeographic.rs/vesti/14968-neocekivan-efekat-virusa-korona.html</a:t>
            </a:r>
            <a:r>
              <a:rPr lang="sr-Cyrl-RS" dirty="0" smtClean="0"/>
              <a:t> 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99" y="1473199"/>
            <a:ext cx="7132477" cy="47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ity Magazine | Ne, delfini ne plivaju Venecijom: Lažne vesti 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4" name="TextBox 3"/>
          <p:cNvSpPr txBox="1"/>
          <p:nvPr/>
        </p:nvSpPr>
        <p:spPr>
          <a:xfrm>
            <a:off x="460375" y="709891"/>
            <a:ext cx="5796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Venecija ovo nikad nije doživela</a:t>
            </a:r>
          </a:p>
          <a:p>
            <a:r>
              <a:rPr lang="sr-Latn-RS" dirty="0" smtClean="0">
                <a:hlinkClick r:id="rId2"/>
              </a:rPr>
              <a:t>https://www.youtube.com/watch?v=wBTyccfIO-U</a:t>
            </a:r>
            <a:r>
              <a:rPr lang="sr-Cyrl-RS" dirty="0" smtClean="0"/>
              <a:t> </a:t>
            </a:r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712" y="1841669"/>
            <a:ext cx="6417733" cy="35939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74611" y="5760163"/>
            <a:ext cx="611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>
                <a:hlinkClick r:id="rId4"/>
              </a:rPr>
              <a:t>https://www.youtube.com/watch?v=BfRjsJAW410</a:t>
            </a:r>
            <a:r>
              <a:rPr lang="sr-Cyrl-RS" dirty="0" smtClean="0"/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1074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0738" y="590041"/>
            <a:ext cx="62768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Priroda i društvo tokom i nakon koronavirusa</a:t>
            </a:r>
            <a:endParaRPr lang="sr-Cyrl-R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https://www.masina.rs/?p=12686</a:t>
            </a:r>
            <a:r>
              <a:rPr lang="sr-Cyrl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537" y="1423920"/>
            <a:ext cx="4177440" cy="2784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35" y="1981120"/>
            <a:ext cx="7920926" cy="4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877" y="728421"/>
            <a:ext cx="10368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Nakon 30 godina ponovo vide Himalaje </a:t>
            </a:r>
          </a:p>
          <a:p>
            <a:r>
              <a:rPr lang="sr-Latn-RS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http://www.teleporter.rs/sr/aktuelno/1664/Nakon-30-godina-ponovo-vide-Himalaje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742" y="1764051"/>
            <a:ext cx="7036231" cy="49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988" y="357188"/>
            <a:ext cx="7601811" cy="4788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7837" y="5765369"/>
            <a:ext cx="10166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ŠTA SE TO POJAVILO U NOVOM SADU?! Ovo nikada niste videli u ovom gradu! Priroda se obnavlja!</a:t>
            </a:r>
          </a:p>
          <a:p>
            <a:r>
              <a:rPr lang="sr-Latn-RS" dirty="0" smtClean="0">
                <a:hlinkClick r:id="rId3"/>
              </a:rPr>
              <a:t>https://informer.rs/galerija-fotografija/509103/2118/sta-pojavilo-novom-sadu-ovo-nikada-niste-videli-ovom-gradu-priroda-obnavlja-foto?c=3</a:t>
            </a:r>
            <a:r>
              <a:rPr lang="sr-Cyrl-RS" dirty="0" smtClean="0"/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371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0312" y="929898"/>
            <a:ext cx="782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/>
              <a:t>Prilog RTVKV Priroda se oporavlja u doba korone</a:t>
            </a:r>
          </a:p>
          <a:p>
            <a:r>
              <a:rPr lang="sr-Latn-RS" dirty="0" smtClean="0">
                <a:hlinkClick r:id="rId2"/>
              </a:rPr>
              <a:t>https://www.youtube.com/watch?v=329SxMCa8LU&amp;feature=youtu.be</a:t>
            </a:r>
            <a:r>
              <a:rPr lang="sr-Cyrl-RS" dirty="0" smtClean="0"/>
              <a:t> </a:t>
            </a:r>
            <a:endParaRPr lang="sr-Latn-R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238" y="2015021"/>
            <a:ext cx="6444792" cy="428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146</Words>
  <Application>Microsoft Office PowerPoint</Application>
  <PresentationFormat>Widescreen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Miša</dc:creator>
  <cp:lastModifiedBy>Miša</cp:lastModifiedBy>
  <cp:revision>17</cp:revision>
  <dcterms:created xsi:type="dcterms:W3CDTF">2020-05-14T13:23:05Z</dcterms:created>
  <dcterms:modified xsi:type="dcterms:W3CDTF">2020-08-09T19:50:02Z</dcterms:modified>
</cp:coreProperties>
</file>