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74" r:id="rId2"/>
    <p:sldId id="270" r:id="rId3"/>
    <p:sldId id="271" r:id="rId4"/>
    <p:sldId id="272" r:id="rId5"/>
    <p:sldId id="257" r:id="rId6"/>
    <p:sldId id="258" r:id="rId7"/>
    <p:sldId id="260" r:id="rId8"/>
    <p:sldId id="263" r:id="rId9"/>
    <p:sldId id="264" r:id="rId10"/>
    <p:sldId id="265" r:id="rId11"/>
    <p:sldId id="261" r:id="rId12"/>
    <p:sldId id="266" r:id="rId13"/>
    <p:sldId id="267" r:id="rId14"/>
    <p:sldId id="268" r:id="rId15"/>
    <p:sldId id="269" r:id="rId16"/>
    <p:sldId id="262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8746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702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2536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62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529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92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716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4684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19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007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09857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4290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092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43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8377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6492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7711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3BB405-2F78-4BCB-B789-7A3107ABD79F}" type="datetimeFigureOut">
              <a:rPr lang="sr-Latn-RS" smtClean="0"/>
              <a:t>7.10.2020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DBFFF47-0523-4194-B9F1-057A22C020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0894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3pWxXTX2xNY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425" y="5827760"/>
            <a:ext cx="80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hlinkClick r:id="rId2"/>
              </a:rPr>
              <a:t>https://www.youtube.com/watch?v=3pWxXTX2xNY</a:t>
            </a:r>
            <a:r>
              <a:rPr lang="sr-Latn-RS" sz="2400" dirty="0" smtClean="0"/>
              <a:t> </a:t>
            </a:r>
            <a:endParaRPr lang="sr-Latn-RS" sz="2400" dirty="0"/>
          </a:p>
        </p:txBody>
      </p:sp>
      <p:sp>
        <p:nvSpPr>
          <p:cNvPr id="3" name="Rectangle 2"/>
          <p:cNvSpPr/>
          <p:nvPr/>
        </p:nvSpPr>
        <p:spPr>
          <a:xfrm>
            <a:off x="7685167" y="2584609"/>
            <a:ext cx="37585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ЈЕСЕЊИ</a:t>
            </a:r>
          </a:p>
          <a:p>
            <a:pPr algn="ctr"/>
            <a:r>
              <a:rPr lang="sr-Cyrl-R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Еда из пластил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39" y="1095785"/>
            <a:ext cx="6292911" cy="47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25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lymer clay toys &gt; Polymer clay miniature fruits and vegetables gift set  Buy from e-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17" y="0"/>
            <a:ext cx="78947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ЕПИМ ОВОЩИ из ПЛАСТИЛИНА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18" y="0"/>
            <a:ext cx="8767482" cy="69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5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reativnost i masta: Voce od plastelina :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8" y="0"/>
            <a:ext cx="103806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0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reativnost i masta: Voce od plastelina :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39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0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к слепить овощи из пластилина? Пошаговая инструкция по лепке капусты,  перца, чеснока, цветной капусты, моркови, кукурузы, горошка, баклажана и  патиссона из пластилин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987"/>
            <a:ext cx="5916707" cy="59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к слепить овощи из пластилина? Пошаговая инструкция по лепке капусты,  перца, чеснока, цветной капусты, моркови, кукурузы, горошка, баклажана и  патиссона из пластилина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06" y="457200"/>
            <a:ext cx="5970494" cy="597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0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к слепить овощи из пластилина? Пошаговая инструкция по лепке капусты,  перца, чеснока, цветной капусты, моркови, кукурузы, горошка, баклажана и  патиссона из пластилин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0304"/>
            <a:ext cx="5844989" cy="58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к слепить овощи из пластилина? Пошаговая инструкция по лепке капусты,  перца, чеснока, цветной капусты, моркови, кукурузы, горошка, баклажана и  патиссона из пластилина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11" y="430304"/>
            <a:ext cx="5844989" cy="58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4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Можно вылепить разные овощи и фрукты из пластилина. Тут важно учесть цвет и  форму. Перед тем как с ребенком занять… | Play doh, Clay art for kids, Play  doh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40" y="0"/>
            <a:ext cx="9179859" cy="68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7362" y="2786360"/>
            <a:ext cx="29013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9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КРАЈ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5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Лепка фруктов из пластилина — Коробочка идей и мастер-клас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64" y="-3612"/>
            <a:ext cx="9124486" cy="686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7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Премиум Фото | Овощи из пластилин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6" y="-1"/>
            <a:ext cx="102952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05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к слепить овощи из пластилина? Пошаговая инструкция по лепке капусты,  перца, чеснока, цветной капусты, моркови, кукурузы, горошка, баклажана и  патиссона из пластилин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6" y="11912"/>
            <a:ext cx="7386918" cy="68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reativnost i masta: Voce od plastelina :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0"/>
            <a:ext cx="10950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8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reativnost i masta: Voce od plastelina :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11" y="0"/>
            <a:ext cx="8121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6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епим овощи и фрукты с детьми своими руками, фото,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3" y="0"/>
            <a:ext cx="7082119" cy="68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8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egetables made of clay — Stock Photo © ivanmateev #621177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5" y="15677"/>
            <a:ext cx="9126071" cy="68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9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t 1:12 Mini Simulation Artificial Fruits and Vegetables for Children Doll  House Vegetable Bamboo Basket Miniature Accessories|Dolls|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8" y="0"/>
            <a:ext cx="8247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7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91</TotalTime>
  <Words>6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Miša</dc:creator>
  <cp:lastModifiedBy>Miša</cp:lastModifiedBy>
  <cp:revision>9</cp:revision>
  <dcterms:created xsi:type="dcterms:W3CDTF">2020-10-06T21:58:38Z</dcterms:created>
  <dcterms:modified xsi:type="dcterms:W3CDTF">2020-10-06T23:39:56Z</dcterms:modified>
</cp:coreProperties>
</file>