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63" r:id="rId3"/>
    <p:sldId id="264" r:id="rId4"/>
    <p:sldId id="265" r:id="rId5"/>
    <p:sldId id="266" r:id="rId6"/>
    <p:sldId id="267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5F5F"/>
    <a:srgbClr val="1D12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4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B2DEB-25A3-4F26-94FF-679AE57151E2}" type="datetimeFigureOut">
              <a:rPr lang="sr-Latn-RS" smtClean="0"/>
              <a:t>9.8.2020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0D428-2DFF-4E0E-924A-4A0C70CB66E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54337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B2DEB-25A3-4F26-94FF-679AE57151E2}" type="datetimeFigureOut">
              <a:rPr lang="sr-Latn-RS" smtClean="0"/>
              <a:t>9.8.2020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0D428-2DFF-4E0E-924A-4A0C70CB66E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85261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B2DEB-25A3-4F26-94FF-679AE57151E2}" type="datetimeFigureOut">
              <a:rPr lang="sr-Latn-RS" smtClean="0"/>
              <a:t>9.8.2020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0D428-2DFF-4E0E-924A-4A0C70CB66E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276425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B2DEB-25A3-4F26-94FF-679AE57151E2}" type="datetimeFigureOut">
              <a:rPr lang="sr-Latn-RS" smtClean="0"/>
              <a:t>9.8.2020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0D428-2DFF-4E0E-924A-4A0C70CB66E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02595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B2DEB-25A3-4F26-94FF-679AE57151E2}" type="datetimeFigureOut">
              <a:rPr lang="sr-Latn-RS" smtClean="0"/>
              <a:t>9.8.2020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0D428-2DFF-4E0E-924A-4A0C70CB66E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72391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B2DEB-25A3-4F26-94FF-679AE57151E2}" type="datetimeFigureOut">
              <a:rPr lang="sr-Latn-RS" smtClean="0"/>
              <a:t>9.8.2020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0D428-2DFF-4E0E-924A-4A0C70CB66E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22595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B2DEB-25A3-4F26-94FF-679AE57151E2}" type="datetimeFigureOut">
              <a:rPr lang="sr-Latn-RS" smtClean="0"/>
              <a:t>9.8.2020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0D428-2DFF-4E0E-924A-4A0C70CB66E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72693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B2DEB-25A3-4F26-94FF-679AE57151E2}" type="datetimeFigureOut">
              <a:rPr lang="sr-Latn-RS" smtClean="0"/>
              <a:t>9.8.2020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0D428-2DFF-4E0E-924A-4A0C70CB66E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48847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B2DEB-25A3-4F26-94FF-679AE57151E2}" type="datetimeFigureOut">
              <a:rPr lang="sr-Latn-RS" smtClean="0"/>
              <a:t>9.8.2020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0D428-2DFF-4E0E-924A-4A0C70CB66E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405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B2DEB-25A3-4F26-94FF-679AE57151E2}" type="datetimeFigureOut">
              <a:rPr lang="sr-Latn-RS" smtClean="0"/>
              <a:t>9.8.2020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0D428-2DFF-4E0E-924A-4A0C70CB66E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77782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B2DEB-25A3-4F26-94FF-679AE57151E2}" type="datetimeFigureOut">
              <a:rPr lang="sr-Latn-RS" smtClean="0"/>
              <a:t>9.8.2020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0D428-2DFF-4E0E-924A-4A0C70CB66E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532825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B2DEB-25A3-4F26-94FF-679AE57151E2}" type="datetimeFigureOut">
              <a:rPr lang="sr-Latn-RS" smtClean="0"/>
              <a:t>9.8.2020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0D428-2DFF-4E0E-924A-4A0C70CB66E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24310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48976" y="1937025"/>
            <a:ext cx="6809236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RS" sz="6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ГРАФИЧКО</a:t>
            </a:r>
          </a:p>
          <a:p>
            <a:pPr algn="ctr"/>
            <a:r>
              <a:rPr lang="sr-Cyrl-RS" sz="6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НАДОВЕЗИВАЊЕ</a:t>
            </a:r>
          </a:p>
          <a:p>
            <a:pPr algn="ctr"/>
            <a:r>
              <a:rPr lang="sr-Cyrl-RS" sz="6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ДУЖИ</a:t>
            </a:r>
            <a:endParaRPr lang="en-US" sz="6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605" y="1937025"/>
            <a:ext cx="3961620" cy="286232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641200" y="5853410"/>
            <a:ext cx="443435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RS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Данијела Крговић</a:t>
            </a:r>
            <a:endParaRPr lang="en-US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6902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8139" y="218941"/>
            <a:ext cx="9311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Дужи можеш упоређивати и надовезивати помоћи шестара и лењира.</a:t>
            </a:r>
            <a:endParaRPr 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12769" y="849597"/>
            <a:ext cx="6362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Упоређивање дужи мерењем помоћу лењира</a:t>
            </a:r>
            <a:endParaRPr lang="sr-Latn-R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6527" y="1343567"/>
            <a:ext cx="8006736" cy="222388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02038" y="3736439"/>
            <a:ext cx="6838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Упоређивање дужи мерењем помоћу шестара</a:t>
            </a:r>
            <a:endParaRPr lang="sr-Latn-R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6527" y="4224271"/>
            <a:ext cx="8006736" cy="2442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856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87649" y="400811"/>
            <a:ext cx="5288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Надовезивање дужи помоћу шестара</a:t>
            </a:r>
            <a:endParaRPr lang="sr-Latn-R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1820" y="1052134"/>
            <a:ext cx="5203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Нацртај дужи АВ и </a:t>
            </a:r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CD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праву </a:t>
            </a:r>
            <a:r>
              <a:rPr lang="sr-Cyrl-R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.</a:t>
            </a:r>
            <a:endParaRPr lang="sr-Latn-R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070" y="1512061"/>
            <a:ext cx="9371526" cy="210368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1820" y="3615748"/>
            <a:ext cx="116811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Погледај на који начин можеш дужи АВ и </a:t>
            </a:r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CD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 пренесеш помоћу шестара на праву </a:t>
            </a:r>
            <a:r>
              <a:rPr lang="sr-Cyrl-R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надовежеш једну на другу. Прати кораке и нацртај. </a:t>
            </a:r>
            <a:endParaRPr 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81070" y="4459624"/>
            <a:ext cx="4121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1.корак</a:t>
            </a:r>
          </a:p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правој </a:t>
            </a:r>
            <a:r>
              <a:rPr lang="sr-Cyrl-R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обележи тачку О.</a:t>
            </a:r>
            <a:endParaRPr 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2784" y="5303500"/>
            <a:ext cx="6239812" cy="130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0456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9272" y="917933"/>
            <a:ext cx="107023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2.корак</a:t>
            </a:r>
          </a:p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Дужину дужи АВ отвором шестара пренесеш на праву </a:t>
            </a:r>
            <a:r>
              <a:rPr lang="sr-Cyrl-R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тако што иглу шестара забодеш у тачку О. Другим крајем шестара обележиш тачку Р на правој </a:t>
            </a:r>
            <a:r>
              <a:rPr lang="sr-Cyrl-R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965" y="2305826"/>
            <a:ext cx="10388958" cy="3626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9305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9272" y="917933"/>
            <a:ext cx="107023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3.корак</a:t>
            </a:r>
          </a:p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Дужину дужи </a:t>
            </a:r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отвором шестара пренесеш на праву </a:t>
            </a:r>
            <a:r>
              <a:rPr lang="sr-Cyrl-R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тако што иглу шестара забодеш у тачку </a:t>
            </a:r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Другим крајем шестара обележиш тачку </a:t>
            </a:r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правој </a:t>
            </a:r>
            <a:r>
              <a:rPr lang="sr-Cyrl-R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272" y="2118262"/>
            <a:ext cx="10442621" cy="31204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8828" y="5238730"/>
            <a:ext cx="108032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правој </a:t>
            </a:r>
            <a:r>
              <a:rPr lang="sr-Cyrl-R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нацртана је и дуж </a:t>
            </a:r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CD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која је надовезана на дуж</a:t>
            </a:r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AB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Овим двема дужима заједничка је тачка </a:t>
            </a:r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Дуж </a:t>
            </a:r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добијена је надовезивањем дужи </a:t>
            </a:r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1409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35750" y="4699648"/>
            <a:ext cx="317708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R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КРАЈ</a:t>
            </a:r>
            <a:endParaRPr lang="en-US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8683" y="2060619"/>
            <a:ext cx="3511776" cy="285911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6900" y="1103886"/>
            <a:ext cx="3033466" cy="1617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4943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158</TotalTime>
  <Words>165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Miša</dc:creator>
  <cp:lastModifiedBy>Miša</cp:lastModifiedBy>
  <cp:revision>15</cp:revision>
  <dcterms:created xsi:type="dcterms:W3CDTF">2020-05-03T13:06:51Z</dcterms:created>
  <dcterms:modified xsi:type="dcterms:W3CDTF">2020-08-09T20:00:49Z</dcterms:modified>
</cp:coreProperties>
</file>