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CC"/>
    <a:srgbClr val="0B3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8B0-6C7A-439F-B5E6-414F04E422FD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6749-5B0F-44A6-B985-5F31FF881CA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44863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8B0-6C7A-439F-B5E6-414F04E422FD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6749-5B0F-44A6-B985-5F31FF881CA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89835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8B0-6C7A-439F-B5E6-414F04E422FD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6749-5B0F-44A6-B985-5F31FF881CA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2632093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8B0-6C7A-439F-B5E6-414F04E422FD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6749-5B0F-44A6-B985-5F31FF881CA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222421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8B0-6C7A-439F-B5E6-414F04E422FD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6749-5B0F-44A6-B985-5F31FF881CA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68926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8B0-6C7A-439F-B5E6-414F04E422FD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6749-5B0F-44A6-B985-5F31FF881CA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295382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8B0-6C7A-439F-B5E6-414F04E422FD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6749-5B0F-44A6-B985-5F31FF881CA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991495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8B0-6C7A-439F-B5E6-414F04E422FD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6749-5B0F-44A6-B985-5F31FF881CA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35062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8B0-6C7A-439F-B5E6-414F04E422FD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6749-5B0F-44A6-B985-5F31FF881CA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777885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8B0-6C7A-439F-B5E6-414F04E422FD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6749-5B0F-44A6-B985-5F31FF881CA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84771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8B0-6C7A-439F-B5E6-414F04E422FD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6749-5B0F-44A6-B985-5F31FF881CA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146516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38B0-6C7A-439F-B5E6-414F04E422FD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6749-5B0F-44A6-B985-5F31FF881CA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1346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5W03car3NQ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5649"/>
            <a:ext cx="12191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ЦРТАЊЕ</a:t>
            </a:r>
          </a:p>
          <a:p>
            <a:pPr algn="ctr"/>
            <a:r>
              <a:rPr lang="sr-Cyrl-R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ПРАВОУГАОНИКА</a:t>
            </a:r>
            <a:r>
              <a:rPr lang="sr-Cyrl-R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784" y="2744641"/>
            <a:ext cx="4609454" cy="3198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38" y="2761580"/>
            <a:ext cx="3504356" cy="3182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75" y="5943600"/>
            <a:ext cx="326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Данијела Крговић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48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5750" y="4699648"/>
            <a:ext cx="31770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КРАЈ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83" y="2060619"/>
            <a:ext cx="3511776" cy="2859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00" y="1103886"/>
            <a:ext cx="3033466" cy="16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5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67905"/>
            <a:ext cx="1105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Цртаћемо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помоћу шестара и лењира правоугаоник страница АВ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BC=2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43" y="1948157"/>
            <a:ext cx="3682066" cy="210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9247" y="4669751"/>
            <a:ext cx="7702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Кликните на линк и погледајте видео,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затим пратите следеће слајдове и нацртајте у свесци.</a:t>
            </a:r>
          </a:p>
          <a:p>
            <a:r>
              <a:rPr lang="sr-Latn-RS" sz="2400" u="sng" dirty="0">
                <a:hlinkClick r:id="rId3"/>
              </a:rPr>
              <a:t>https://www.youtube.com/watch?v=I5W03car3NQ</a:t>
            </a:r>
            <a:r>
              <a:rPr lang="sr-Latn-RS" sz="2400" dirty="0"/>
              <a:t>  </a:t>
            </a:r>
          </a:p>
          <a:p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31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91" y="2262753"/>
            <a:ext cx="8463205" cy="3861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3132" y="867905"/>
            <a:ext cx="628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Нацртај две међусобно нормалне праве </a:t>
            </a:r>
            <a:r>
              <a:rPr lang="sr-Cyrl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Latn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тачку пресека обележи словом А.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13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21" y="2541722"/>
            <a:ext cx="8276755" cy="378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2819" y="883404"/>
            <a:ext cx="9035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Помоћу шестара одмери дужину дужи АВ и пренеси је на праву </a:t>
            </a:r>
            <a:r>
              <a:rPr lang="sr-Cyrl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 што иглу шестара забодеш у тачку А, а другим крајем шестара опиши лук и обележи тачку В на правој </a:t>
            </a:r>
            <a:r>
              <a:rPr lang="sr-Cyrl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34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74" y="2510727"/>
            <a:ext cx="8361477" cy="3789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0311" y="883403"/>
            <a:ext cx="942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Отвором шестара одмери дужину дужи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пренеси је на праву </a:t>
            </a:r>
            <a:r>
              <a:rPr lang="sr-Latn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 што иглу шестара забодеш у тачку А, а другим крајем шестара обележиш тачку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правој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99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09" y="2216258"/>
            <a:ext cx="8301089" cy="4040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420" y="867905"/>
            <a:ext cx="10864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Узми отвором шестара дужину дужи АВ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тачке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нацртај лук као на цртежу.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80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53" y="2543828"/>
            <a:ext cx="8548001" cy="3680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5844" y="867905"/>
            <a:ext cx="1021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Шестаром одмери дужину дужи А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из тачке В нацртај лук као на цртежу. Тачку пресека обележи С.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27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35" y="2650210"/>
            <a:ext cx="8041345" cy="3667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2576" y="929899"/>
            <a:ext cx="767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Споји помоћу лењира тачке В и С и тачке С и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81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210" y="898902"/>
            <a:ext cx="815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Истим поступком нацртај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помоћу шестара и лењира  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квадрат страница 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sr-Cyrl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обележи темена.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278" y="2378298"/>
            <a:ext cx="3688596" cy="37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7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192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Miša</dc:creator>
  <cp:lastModifiedBy>Miša</cp:lastModifiedBy>
  <cp:revision>12</cp:revision>
  <dcterms:created xsi:type="dcterms:W3CDTF">2020-05-07T00:04:14Z</dcterms:created>
  <dcterms:modified xsi:type="dcterms:W3CDTF">2020-08-09T19:58:53Z</dcterms:modified>
</cp:coreProperties>
</file>